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bXF/rqViM3F+SdzFamGFJK4YH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Decorate this slide with your team photo (as a minimum), robot photo, team logo and any other fun photos or information about your team. You can adjust editable elements and re-size as needed.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/>
              <a:t>The slide will be subject to review by </a:t>
            </a:r>
            <a:r>
              <a:rPr lang="en-US" sz="2000" b="1" i="1"/>
              <a:t>FIRST</a:t>
            </a:r>
            <a:r>
              <a:rPr lang="en-US" sz="2000" b="1"/>
              <a:t> Canada FTC volunteers, and you may be asked to make small edits. Do NOT include Personal Identifiable Information for students or mentors, including names, addresses, or emails.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3"/>
          <p:cNvCxnSpPr/>
          <p:nvPr/>
        </p:nvCxnSpPr>
        <p:spPr>
          <a:xfrm>
            <a:off x="0" y="1016842"/>
            <a:ext cx="12192000" cy="0"/>
          </a:xfrm>
          <a:prstGeom prst="straightConnector1">
            <a:avLst/>
          </a:prstGeom>
          <a:noFill/>
          <a:ln w="76200" cap="flat" cmpd="sng">
            <a:solidFill>
              <a:srgbClr val="F36D1B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6702803"/>
            <a:ext cx="12192000" cy="155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 descr="A picture containing drawing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5628565"/>
            <a:ext cx="2954154" cy="1074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 descr="A picture containing drawing, food&#10;&#10;Description automatically generated"/>
          <p:cNvPicPr preferRelativeResize="0"/>
          <p:nvPr/>
        </p:nvPicPr>
        <p:blipFill rotWithShape="1">
          <a:blip r:embed="rId15">
            <a:alphaModFix/>
          </a:blip>
          <a:srcRect l="7671" r="8286"/>
          <a:stretch/>
        </p:blipFill>
        <p:spPr>
          <a:xfrm>
            <a:off x="9302395" y="5366283"/>
            <a:ext cx="2889605" cy="159880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74250" y="5688150"/>
            <a:ext cx="2808300" cy="9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323850" y="180576"/>
            <a:ext cx="115443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FTC Team ###	</a:t>
            </a:r>
            <a:r>
              <a:rPr lang="en-US" sz="4400" b="1">
                <a:solidFill>
                  <a:schemeClr val="dk1"/>
                </a:solidFill>
              </a:rPr>
              <a:t>	</a:t>
            </a: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3581400" y="1370340"/>
            <a:ext cx="5029200" cy="5029200"/>
          </a:xfrm>
          <a:prstGeom prst="rect">
            <a:avLst/>
          </a:prstGeom>
          <a:noFill/>
          <a:ln w="12700" cap="flat" cmpd="sng">
            <a:solidFill>
              <a:srgbClr val="C55A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“CREATIVE” TEAM PHOTO</a:t>
            </a:r>
            <a:endParaRPr sz="3600" b="1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(HQ would like us to not have the kids’ faces)</a:t>
            </a:r>
            <a:endParaRPr sz="3600" b="1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96707" y="1401406"/>
            <a:ext cx="3263276" cy="4235719"/>
          </a:xfrm>
          <a:prstGeom prst="rect">
            <a:avLst/>
          </a:prstGeom>
          <a:noFill/>
          <a:ln w="12700" cap="flat" cmpd="sng">
            <a:solidFill>
              <a:srgbClr val="C55A1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ROBOT PHOTO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8732017" y="3326677"/>
            <a:ext cx="3263276" cy="228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quote/motto or fun facts or additional photos*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*Do NOT include Personal Identifiable Information for students, including names, addresses, emails, etc.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9334955" y="1198941"/>
            <a:ext cx="2057400" cy="2057400"/>
          </a:xfrm>
          <a:prstGeom prst="ellipse">
            <a:avLst/>
          </a:prstGeom>
          <a:solidFill>
            <a:srgbClr val="F36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 Logo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5765500"/>
            <a:ext cx="3390875" cy="8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Zende</dc:creator>
  <cp:lastModifiedBy>Joanna whitney</cp:lastModifiedBy>
  <cp:revision>1</cp:revision>
  <dcterms:created xsi:type="dcterms:W3CDTF">2021-02-15T15:56:23Z</dcterms:created>
  <dcterms:modified xsi:type="dcterms:W3CDTF">2021-04-06T21:19:40Z</dcterms:modified>
</cp:coreProperties>
</file>